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510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57C55-3B07-4251-B607-2F4CA4E33ADF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1B80B-AAAB-4121-BC46-7A3E1A361A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0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B3645A-D0AE-4F6E-A17E-E0036A9041AF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1282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C89811-D1A8-4A9A-AEA6-39F61AB75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A6F642-62BA-46D9-A2D8-EF1DD83D2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C694EF-20A8-45BC-98C1-726F99D0E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E9667A-E215-4C24-9AB9-8164D98A6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E6DD91-5E50-45D4-923F-722C912CF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6748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E1A34-7047-45A0-A48F-C49E78C7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0A53D5E-0766-4B01-B5E8-9050DC27B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EF6970-9B9B-4441-94DC-316FFC9C8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A1C0B1-7117-4E57-885B-76BAD2914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C3A099-2FA2-40A7-8401-2DEC4BA5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017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007E352-A6F9-4220-9EFC-CA3035AE11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CAA423-EFD6-4318-AE08-2E089E34BF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38194A-37B7-480D-B5A2-A8726295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C0602F-5841-4E4E-9973-A23C053FA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BE2467E-130C-40F4-BCDC-783FBD877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004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>
            <a:spLocks/>
          </p:cNvSpPr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  <a:headEnd/>
            <a:tailEnd/>
          </a:ln>
        </p:spPr>
        <p:txBody>
          <a:bodyPr vert="horz" wrap="square" lIns="82935" tIns="41468" rIns="82935" bIns="41468" numCol="1" anchor="t" anchorCtr="0" compatLnSpc="1">
            <a:prstTxWarp prst="textNoShape">
              <a:avLst/>
            </a:prstTxWarp>
          </a:bodyPr>
          <a:lstStyle/>
          <a:p>
            <a:endParaRPr lang="pt-BR" sz="1633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2565728" y="1208034"/>
            <a:ext cx="7962906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defRPr sz="907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‹nº›</a:t>
            </a:fld>
            <a:endParaRPr lang="pt-BR" sz="635" dirty="0"/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1" y="0"/>
            <a:ext cx="217795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  <a:headEnd/>
            <a:tailEnd/>
          </a:ln>
        </p:spPr>
        <p:txBody>
          <a:bodyPr vert="horz" wrap="square" lIns="82935" tIns="41468" rIns="82935" bIns="41468" numCol="1" anchor="t" anchorCtr="0" compatLnSpc="1">
            <a:prstTxWarp prst="textNoShape">
              <a:avLst/>
            </a:prstTxWarp>
          </a:bodyPr>
          <a:lstStyle/>
          <a:p>
            <a:endParaRPr lang="pt-BR" sz="1633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566547" y="98158"/>
            <a:ext cx="91943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2721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70" y="150629"/>
            <a:ext cx="1530189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43521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E0F9C-23ED-452B-AA33-6557AA6E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4A53BD-D568-44AC-9021-E25F4F850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D6DD6E-4DB4-4622-8598-032950EA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A228794-A169-4F16-87A9-42F4C7204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073A16-47CC-4EE7-B8E9-FD2098911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622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DF591-2572-4B33-9EA9-219BE106F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B5D05DA-3031-437C-83E0-631A3D241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68FCB9-54EE-4469-9AF2-A7DFBC7CB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0A5DBA-E745-49EC-BB7B-82DB4CBF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C68CF0-4500-4F2D-89F4-ACC9075D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962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6C548-9303-445E-9000-8AC559D98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A87049-B9AB-42D1-8968-811C878993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7EC767-4541-42DC-B12E-41D255C19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D7C087-AB40-4D1E-B3D9-617346D02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C923402-0875-4D1E-AD6D-02524F77B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9AA244-9383-4B26-A306-3E2BEEDC9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002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8FE301-63A1-4F65-839F-6145A8E2D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1838C6-DE12-4948-8416-D5B0837C1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3CF1BB-1873-4198-8333-2563609FC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3ACD14E-6437-46A8-8BD5-62B70FE460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8CF30A6-75F7-42DB-808C-C2F4A2250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CE44DE-27F2-448F-988A-B4671FB02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C1619C3-22BC-4560-AC01-653C3357D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6415FBA-8EB5-432A-8A7B-B939BD9A6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4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6CC85-D603-48EC-84ED-841C5CF24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B7D27A-D21F-4D2B-AD30-72C8CADFA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20EBFFA-BD94-41B6-8BA4-997261156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1F8EE33-0751-40B9-8766-1507CEB68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0347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FA62A69-C212-4B42-8DCC-C3E66E393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51D424C-1304-4080-A83D-AB9118121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1549EC1-19D7-49CD-949F-FEF0E9801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095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E8512A-6268-46B8-8347-388D78D89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5D4B40-71EE-4351-AEE2-FF78203EB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DBF0DE-28A5-4184-B4F7-5FD54139F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C89E97-9799-485F-828C-A24B933CA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2AA0A6-B4E2-417E-8209-D74FD10A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DB015F-7B88-403E-9E00-4D60C82AB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572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4828FD-A61D-42A7-A40F-5A6FDEE9A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AFDE1C-478A-4F97-938A-B297A28619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70C4B27-20B7-4A37-8BB2-52B5A5F64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6499BD-C470-49CC-91C6-D399D9F2E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1ABAF1F-B43B-4FCF-8B97-8E4239576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018477E-00F5-4895-A2DC-D4CAFE7C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2487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2181E01-53B6-4F60-A419-8D663FF3D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F44C0E-EA7A-4987-9C04-BDA877275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F32A34-2A7C-4A11-9D96-E2BD12D05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8299E-CC76-4B01-BBB8-01D80C33E280}" type="datetimeFigureOut">
              <a:rPr lang="pt-BR" smtClean="0"/>
              <a:t>02/09/2020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715318-6237-466B-A969-BE9DCAD9D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2C014A-C545-4E9C-9C0E-9F29F8070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EB1FA-57EF-4948-89C1-9AB7672F5C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54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FF598E0-70FD-8D4D-96B3-234C4A68B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005" y="107272"/>
            <a:ext cx="9698822" cy="6856963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9769C50-BFC3-49A9-9825-3AC3C4D33515}"/>
              </a:ext>
            </a:extLst>
          </p:cNvPr>
          <p:cNvSpPr txBox="1"/>
          <p:nvPr/>
        </p:nvSpPr>
        <p:spPr>
          <a:xfrm>
            <a:off x="2460180" y="123935"/>
            <a:ext cx="124090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Letícia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D3C16D-A358-4633-A5BD-B34295579BBB}"/>
              </a:ext>
            </a:extLst>
          </p:cNvPr>
          <p:cNvSpPr txBox="1"/>
          <p:nvPr/>
        </p:nvSpPr>
        <p:spPr>
          <a:xfrm>
            <a:off x="4659166" y="178479"/>
            <a:ext cx="914349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32-45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E7D20AE-5DFA-4C82-824F-2563248C9A66}"/>
              </a:ext>
            </a:extLst>
          </p:cNvPr>
          <p:cNvSpPr txBox="1"/>
          <p:nvPr/>
        </p:nvSpPr>
        <p:spPr>
          <a:xfrm>
            <a:off x="1383997" y="5675560"/>
            <a:ext cx="4441123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-  Não gosta de acessar várias ferramentas</a:t>
            </a:r>
          </a:p>
          <a:p>
            <a:r>
              <a:rPr lang="pt-BR" sz="1270" dirty="0"/>
              <a:t>-  Tem dificuldades de achar estabelecimentos adequados no destino</a:t>
            </a:r>
          </a:p>
          <a:p>
            <a:r>
              <a:rPr lang="pt-BR" sz="1270" dirty="0"/>
              <a:t>-  Gostaria de ver os locais enquanto dirige, sem precisar parar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66BE9E5-9836-47CF-AFF5-C41A8B678A40}"/>
              </a:ext>
            </a:extLst>
          </p:cNvPr>
          <p:cNvSpPr txBox="1"/>
          <p:nvPr/>
        </p:nvSpPr>
        <p:spPr>
          <a:xfrm>
            <a:off x="6076724" y="5681953"/>
            <a:ext cx="4310502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9175" indent="-259175">
              <a:buFontTx/>
              <a:buChar char="-"/>
            </a:pPr>
            <a:r>
              <a:rPr lang="pt-BR" sz="1270" dirty="0"/>
              <a:t>Precisa de um app para planejar as viagens 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Precisa filtrar os serviços durante a viagem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Quer um aplicativo que tem tudo o precisa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D79C391-8F20-48BE-9203-3819700378AD}"/>
              </a:ext>
            </a:extLst>
          </p:cNvPr>
          <p:cNvSpPr txBox="1"/>
          <p:nvPr/>
        </p:nvSpPr>
        <p:spPr>
          <a:xfrm>
            <a:off x="4071371" y="1273749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Está cansada e estressada por planejar a viagem em família 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93C1126-DBA5-4FA5-A7FF-51FF2F41229B}"/>
              </a:ext>
            </a:extLst>
          </p:cNvPr>
          <p:cNvSpPr txBox="1"/>
          <p:nvPr/>
        </p:nvSpPr>
        <p:spPr>
          <a:xfrm>
            <a:off x="1868475" y="2446002"/>
            <a:ext cx="1959319" cy="106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Ouve programas de rádio de notícias. Uma boa mãe, gosta de viajar para visitar a família, que mora em outros estados.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E64A92F-7836-42E8-ADB5-CFCC2C97AE8D}"/>
              </a:ext>
            </a:extLst>
          </p:cNvPr>
          <p:cNvSpPr txBox="1"/>
          <p:nvPr/>
        </p:nvSpPr>
        <p:spPr>
          <a:xfrm>
            <a:off x="3957173" y="4653273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Cuida da família. Casada, com filho, mas tem seu próprio negócio, uma loja de roupas de bebê.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FECBD32-70BF-42A0-AC92-7875E6906190}"/>
              </a:ext>
            </a:extLst>
          </p:cNvPr>
          <p:cNvSpPr txBox="1"/>
          <p:nvPr/>
        </p:nvSpPr>
        <p:spPr>
          <a:xfrm>
            <a:off x="8233585" y="2348300"/>
            <a:ext cx="2089940" cy="126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Gosta de assistir novela e as vezes programas sobre viagens. Gosta bastante de programas culinários e sonha em conhecer a culinária de outras culturas.</a:t>
            </a:r>
          </a:p>
        </p:txBody>
      </p:sp>
    </p:spTree>
    <p:extLst>
      <p:ext uri="{BB962C8B-B14F-4D97-AF65-F5344CB8AC3E}">
        <p14:creationId xmlns:p14="http://schemas.microsoft.com/office/powerpoint/2010/main" val="40470947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Widescreen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Exo 2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Arthur</dc:creator>
  <cp:lastModifiedBy>Arthur</cp:lastModifiedBy>
  <cp:revision>1</cp:revision>
  <dcterms:created xsi:type="dcterms:W3CDTF">2020-09-03T00:33:41Z</dcterms:created>
  <dcterms:modified xsi:type="dcterms:W3CDTF">2020-09-03T00:34:04Z</dcterms:modified>
</cp:coreProperties>
</file>

<file path=docProps/thumbnail.jpeg>
</file>